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6" r:id="rId3"/>
    <p:sldId id="294" r:id="rId4"/>
    <p:sldId id="277" r:id="rId5"/>
    <p:sldId id="287" r:id="rId6"/>
    <p:sldId id="292" r:id="rId7"/>
    <p:sldId id="293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300" r:id="rId16"/>
    <p:sldId id="299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3" r:id="rId27"/>
    <p:sldId id="312" r:id="rId28"/>
    <p:sldId id="311" r:id="rId29"/>
    <p:sldId id="310" r:id="rId30"/>
    <p:sldId id="271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4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336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187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59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854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17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092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73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7491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8725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014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407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496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763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xmlns="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xmlns="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xmlns="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xmlns="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xmlns="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xmlns="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xmlns="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xmlns="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xmlns="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xmlns="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xmlns="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xmlns="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xmlns="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xmlns="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xmlns="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xmlns="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xmlns="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xmlns="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xmlns="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xmlns="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xmlns="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xmlns="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xmlns="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xmlns="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xmlns="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xmlns="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xmlns="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xmlns="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xmlns="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xmlns="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xmlns="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xmlns="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xmlns="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xmlns="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xmlns="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xmlns="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xmlns="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xmlns="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xmlns="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xmlns="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xmlns="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xmlns="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xmlns="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xmlns="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xmlns="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xmlns="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xmlns="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xmlns="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xmlns="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xmlns="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xmlns="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xmlns="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xmlns="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xmlns="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xmlns="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xmlns="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r>
              <a:rPr lang="ko-KR" altLang="en-US" sz="3200"/>
              <a:t/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932EFDB-94C5-C908-48F8-4C7B21E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5" y="1360602"/>
            <a:ext cx="11353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:a16="http://schemas.microsoft.com/office/drawing/2014/main" xmlns="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:a16="http://schemas.microsoft.com/office/drawing/2014/main" xmlns="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:a16="http://schemas.microsoft.com/office/drawing/2014/main" xmlns="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교육</a:t>
            </a:r>
            <a:r>
              <a:rPr lang="en-US" altLang="ko-KR"/>
              <a:t>(eclipse)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Javascript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 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AC00536-9A08-74E4-F7AB-9B9EA88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" y="1140542"/>
            <a:ext cx="11405420" cy="56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smtClean="0"/>
              <a:t>고객센터 개발 업무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88915" y="6195051"/>
            <a:ext cx="654025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7629"/>
              </p:ext>
            </p:extLst>
          </p:nvPr>
        </p:nvGraphicFramePr>
        <p:xfrm>
          <a:off x="-1153653" y="9218293"/>
          <a:ext cx="7834203" cy="45507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4714"/>
                <a:gridCol w="2238632"/>
                <a:gridCol w="2568280"/>
                <a:gridCol w="1792577"/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일정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반품수거관리 주문상세정보 연결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22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i="1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,CS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)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40584"/>
              </p:ext>
            </p:extLst>
          </p:nvPr>
        </p:nvGraphicFramePr>
        <p:xfrm>
          <a:off x="1356260" y="1610954"/>
          <a:ext cx="9144002" cy="48668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9059"/>
                <a:gridCol w="435546"/>
                <a:gridCol w="4640750"/>
                <a:gridCol w="2408647"/>
              </a:tblGrid>
              <a:tr h="291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3955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협력사 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고객센터에서 등록한 기타환불 철회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7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6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3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" y="3907040"/>
            <a:ext cx="10748356" cy="2014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004" y="3907040"/>
            <a:ext cx="10715177" cy="20033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8" y="1221730"/>
            <a:ext cx="10748356" cy="18993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0598" y="1270195"/>
            <a:ext cx="10665300" cy="1920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1953930" y="2721436"/>
            <a:ext cx="7257448" cy="12349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85732" y="1129634"/>
            <a:ext cx="10398578" cy="1846321"/>
            <a:chOff x="266652" y="1359705"/>
            <a:chExt cx="9336024" cy="17426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52" y="1359705"/>
              <a:ext cx="9336024" cy="174260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35158" y="1956004"/>
              <a:ext cx="1088136" cy="1146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5732" y="3817397"/>
            <a:ext cx="10111520" cy="2856609"/>
            <a:chOff x="1039735" y="3721642"/>
            <a:chExt cx="9392737" cy="2252872"/>
          </a:xfrm>
        </p:grpSpPr>
        <p:grpSp>
          <p:nvGrpSpPr>
            <p:cNvPr id="18" name="그룹 17"/>
            <p:cNvGrpSpPr/>
            <p:nvPr/>
          </p:nvGrpSpPr>
          <p:grpSpPr>
            <a:xfrm>
              <a:off x="4918817" y="3721642"/>
              <a:ext cx="5513655" cy="2094810"/>
              <a:chOff x="4145734" y="3886200"/>
              <a:chExt cx="6057900" cy="252577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34" y="3886200"/>
                <a:ext cx="6057900" cy="252577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4771434" y="5186674"/>
                <a:ext cx="1336758" cy="1147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9735" y="3721642"/>
              <a:ext cx="3566232" cy="2094810"/>
              <a:chOff x="266652" y="4317160"/>
              <a:chExt cx="3566232" cy="209481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52" y="4317160"/>
                <a:ext cx="3566232" cy="209481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52890" y="5395255"/>
                <a:ext cx="415708" cy="10167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1997168" y="4941105"/>
              <a:ext cx="3416531" cy="1033409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90698" y="3391593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xmlns="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xmlns="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4444" y="1327822"/>
            <a:ext cx="5784021" cy="2205088"/>
            <a:chOff x="457200" y="1726832"/>
            <a:chExt cx="5784021" cy="2205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726832"/>
              <a:ext cx="5784021" cy="220508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317418" y="2876205"/>
              <a:ext cx="1900502" cy="573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40857" y="1266534"/>
            <a:ext cx="5023136" cy="2266376"/>
            <a:chOff x="6373613" y="1665544"/>
            <a:chExt cx="5023136" cy="2266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613" y="1665544"/>
              <a:ext cx="5023136" cy="226637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853840" y="3695406"/>
              <a:ext cx="4542909" cy="236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311998" y="3857106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44" y="4200146"/>
            <a:ext cx="10851995" cy="2247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03520" y="5378333"/>
            <a:ext cx="2277687" cy="1030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296102" y="5694218"/>
            <a:ext cx="775855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54435" y="5137265"/>
            <a:ext cx="1618212" cy="129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54" y="1362456"/>
            <a:ext cx="9592056" cy="484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3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회원가입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60" y="1359186"/>
            <a:ext cx="9584850" cy="4803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184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로그인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2" y="1371600"/>
            <a:ext cx="9576718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2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1" y="1362456"/>
            <a:ext cx="9576719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6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21" y="1344167"/>
            <a:ext cx="5906820" cy="52303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465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교육신청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16" y="1399032"/>
            <a:ext cx="6324956" cy="47548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18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366887"/>
            <a:ext cx="9595006" cy="4823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32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48" y="1379908"/>
            <a:ext cx="9585862" cy="4854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4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364864"/>
            <a:ext cx="9604150" cy="47981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4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585618"/>
              </p:ext>
            </p:extLst>
          </p:nvPr>
        </p:nvGraphicFramePr>
        <p:xfrm>
          <a:off x="1650618" y="1992723"/>
          <a:ext cx="4194959" cy="4288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3750"/>
                <a:gridCol w="1856540"/>
                <a:gridCol w="1384669"/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HTML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문서구조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멀티미디어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목록 및 테이블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LINK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, FORM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2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1000" b="1" i="1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CSS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기초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 COLORS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Typography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box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Layout &amp; </a:t>
                      </a:r>
                      <a:r>
                        <a:rPr lang="en-US" altLang="ko-KR" sz="900" baseline="0" err="1" smtClean="0">
                          <a:solidFill>
                            <a:schemeClr val="tx1"/>
                          </a:solidFill>
                        </a:rPr>
                        <a:t>positionig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SQL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SQL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기본구문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연산자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JOIN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서브쿼리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자바스크립트 기본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err="1" smtClean="0">
                          <a:solidFill>
                            <a:schemeClr val="tx1"/>
                          </a:solidFill>
                        </a:rPr>
                        <a:t>조건문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err="1" smtClean="0">
                          <a:solidFill>
                            <a:schemeClr val="tx1"/>
                          </a:solidFill>
                        </a:rPr>
                        <a:t>반복문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Objet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기본문법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변수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타입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명령문 등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객체지향 프로그래밍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자료구조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예외처리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61484" y="1674999"/>
            <a:ext cx="31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■ 주요 커리큘럼</a:t>
            </a:r>
            <a:endParaRPr lang="ko-KR" altLang="en-US" sz="1200" b="1"/>
          </a:p>
        </p:txBody>
      </p:sp>
      <p:sp>
        <p:nvSpPr>
          <p:cNvPr id="11" name="TextBox 10"/>
          <p:cNvSpPr txBox="1"/>
          <p:nvPr/>
        </p:nvSpPr>
        <p:spPr>
          <a:xfrm>
            <a:off x="6225503" y="1653139"/>
            <a:ext cx="253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■ 주요 일정</a:t>
            </a:r>
            <a:endParaRPr lang="ko-KR" altLang="en-US" sz="1200" b="1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67255"/>
              </p:ext>
            </p:extLst>
          </p:nvPr>
        </p:nvGraphicFramePr>
        <p:xfrm>
          <a:off x="6320752" y="1990098"/>
          <a:ext cx="4134925" cy="4300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0100"/>
                <a:gridCol w="1829971"/>
                <a:gridCol w="1364854"/>
              </a:tblGrid>
              <a:tr h="379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일정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JAVA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기본문법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함수와 메서드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인스턴스 힙메모리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2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생성자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오버로딩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자료형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은닉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,ArrayList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상속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형변환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인터페이스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다형성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Object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Wrapper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제네릭 프로그래밍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컬렉션 프레임워크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Stack,Queue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Set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인터페이스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Map,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추상클래스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Spring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boot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만들기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리뷰 및 심화 교육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ERD,API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작성법 교육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개인 프로젝트 개발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* 10/13(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발표면접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568139"/>
          </a:xfrm>
        </p:spPr>
        <p:txBody>
          <a:bodyPr rtlCol="0"/>
          <a:lstStyle/>
          <a:p>
            <a:pPr rtl="0"/>
            <a:r>
              <a:rPr lang="en-US" altLang="ko-KR"/>
              <a:t>I Link Care</a:t>
            </a:r>
            <a:r>
              <a:rPr lang="ko-KR" altLang="en-US"/>
              <a:t>는 고객 맞춤형 아이 돌봄 서비스를 제공하여</a:t>
            </a:r>
            <a:r>
              <a:rPr lang="en-US" altLang="ko-KR"/>
              <a:t> </a:t>
            </a:r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/>
              <a:t>.</a:t>
            </a:r>
            <a:r>
              <a:rPr lang="ko-KR" altLang="en-US"/>
              <a:t> 급한 일정에서도 신속하게 </a:t>
            </a:r>
            <a:r>
              <a:rPr lang="ko-KR" altLang="en-US" err="1"/>
              <a:t>매칭을</a:t>
            </a:r>
            <a:r>
              <a:rPr lang="ko-KR" altLang="en-US"/>
              <a:t> 받을 수 있어 부모의 걱정을 덜어드릴 것 입니다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xmlns="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xmlns="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1" y="1274760"/>
            <a:ext cx="9476510" cy="51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9352</TotalTime>
  <Words>755</Words>
  <Application>Microsoft Office PowerPoint</Application>
  <PresentationFormat>와이드스크린</PresentationFormat>
  <Paragraphs>264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Avenir Next LT Pro</vt:lpstr>
      <vt:lpstr>맑은 고딕</vt:lpstr>
      <vt:lpstr>Arial</vt:lpstr>
      <vt:lpstr>Arial Black</vt:lpstr>
      <vt:lpstr>Wingdings</vt:lpstr>
      <vt:lpstr>Office 테마</vt:lpstr>
      <vt:lpstr>인턴IT교육 프로젝트 돌봄교사 매칭 서비스 (ilinkCare)</vt:lpstr>
      <vt:lpstr>프로젝트 목표</vt:lpstr>
      <vt:lpstr>인턴 교육과정</vt:lpstr>
      <vt:lpstr>개발환경</vt:lpstr>
      <vt:lpstr>세부 기술스택</vt:lpstr>
      <vt:lpstr>서비스 요약</vt:lpstr>
      <vt:lpstr>기획</vt:lpstr>
      <vt:lpstr>유즈케이스</vt:lpstr>
      <vt:lpstr>ERD</vt:lpstr>
      <vt:lpstr>API uri정의서</vt:lpstr>
      <vt:lpstr>패키지 구성</vt:lpstr>
      <vt:lpstr>html &amp; Css교육</vt:lpstr>
      <vt:lpstr>자바 교육(eclipse)</vt:lpstr>
      <vt:lpstr>Javascript교육</vt:lpstr>
      <vt:lpstr>postgre sql</vt:lpstr>
      <vt:lpstr>Erd 교육</vt:lpstr>
      <vt:lpstr>고객센터 개발 업무</vt:lpstr>
      <vt:lpstr>고객센터 개발 업무</vt:lpstr>
      <vt:lpstr>고객센터 개발 업무</vt:lpstr>
      <vt:lpstr>고객센터 개발 업무</vt:lpstr>
      <vt:lpstr>프로젝트(메인화면) </vt:lpstr>
      <vt:lpstr>프로젝트(회원가입) </vt:lpstr>
      <vt:lpstr>프로젝트(로그인) </vt:lpstr>
      <vt:lpstr>프로젝트(메인화면) </vt:lpstr>
      <vt:lpstr>프로젝트(메인화면) </vt:lpstr>
      <vt:lpstr>프로젝트(교육신청) </vt:lpstr>
      <vt:lpstr>프로젝트(메인화면) </vt:lpstr>
      <vt:lpstr>프로젝트(메인화면) </vt:lpstr>
      <vt:lpstr>프로젝트(메인화면) 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yjlee</cp:lastModifiedBy>
  <cp:revision>42</cp:revision>
  <dcterms:created xsi:type="dcterms:W3CDTF">2022-09-18T03:26:07Z</dcterms:created>
  <dcterms:modified xsi:type="dcterms:W3CDTF">2022-10-13T04:34:45Z</dcterms:modified>
</cp:coreProperties>
</file>